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CA03-3D18-41B0-87CB-6D8BF3782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AEC6FD-9C0D-40D9-9781-882BD9172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D22B2-5097-4258-BCA5-D9999781E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8D2CA-FA47-4F4D-A4D1-4FC5442F8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2B05E-7F6A-40C6-BBFE-F8895278C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2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ACCAB-4211-4325-9696-71CC2EC6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ADBA7-B746-4D10-9101-7C5253531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A890A-E14A-44C0-B4DE-656972653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28CB4-5EC6-4918-99FE-3D34F81C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C5A82-F3B6-4001-84C8-BAE770B90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3FAE2-E0D0-4E01-B35E-5DC3DADD0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B462A-2FBC-46C7-9EF7-098E061AF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F1136-B169-4474-9F79-323A539C1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C02B4-7004-4B0A-B67D-2824D098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DAA81-7803-4208-8960-976BE07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8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7BAB6-BD0B-439E-8BB1-A1A865935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7EC7D-4186-4BA4-AAC8-F12441AAC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5DC2A-D638-484F-9913-A097A501D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5C2AC-2393-4490-B421-E89A75F61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10561-8F35-4705-9ECB-656A8EC8C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9DCCA-81E2-4DB5-A5FF-1F7678977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4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6CD3D-FD8E-4A7E-8FBF-150E10D1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DC4A9-C6FB-457A-AB7E-4ADB66A67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DFE9B-FB29-4FC6-9C9A-50B712D9E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56DBDA-CD59-46A9-A833-1B7F70E9AB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97697C-A990-455A-9527-399AD3B33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B19A18-609B-4D1D-BBC1-C67F626AB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515A3C-1168-4590-AFE5-20526C5DC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9F9F0D-84ED-43EA-8AF4-B7DF20868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42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AD7B-27E6-41AB-9832-417DE3AC9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FE54C3-229F-4B1A-BA97-3F6EA2C55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C75F7A-26BC-4630-A513-25882C7DC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6EED3-A076-4505-A18C-03522F83D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83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59C650-F92E-4226-BA43-DB60EF8F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12AD6D-ED39-481D-AAC4-C72F391C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E4A81-8F59-4A2D-94E6-C347FFD48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51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0803-B4B1-4240-B3D6-9A928D3A2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B1D92-4C36-4071-A799-DBADAF14B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95F38-4A7C-43E8-BF2C-7CF051496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9559C-1EC3-426E-9E48-7EC76A23E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B677D-8020-4A05-9D0A-E3F0CABD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536B1E-C18E-4928-93D0-ED43F1C1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5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3A41E-2343-45AF-96C2-1F821FD9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D86B2-28CF-420D-9E5C-46754B948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32819-0077-45FD-91A9-753056CAB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36711-FC21-4877-BAF0-24DD1450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D36B5-0C63-4E4D-A4C2-EDD645756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01025-1088-4A69-9B36-EC61416D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06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3CB5F-302E-412D-BF25-27D47DBED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338F59-D354-4DE8-B818-1373C7F48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07128-A882-4F00-8B02-6290C0C4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9623-C186-4CB0-9840-FA6C0350F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F7958-FB73-4822-AA11-6E971E4A2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3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1D46C-3748-477B-BB82-943893B1DF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2FC724-89D1-4BA1-8956-48DEBD8B3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7FA01-29E0-4014-8485-5CAFFACE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7FF17-8F98-480D-B349-F0C1DED20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C20AA-7F9D-416D-8A88-3DB9F5817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7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EE1240-7E7A-4B04-952C-B9D2A6EAA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9691D-984D-4728-B24A-7D8E86C9F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6DD82-0DBF-45C7-B46B-F4ACA7925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5A1B6-DDFD-4DC5-9811-8087163A393F}" type="datetimeFigureOut">
              <a:rPr lang="en-US" smtClean="0"/>
              <a:t>29-Apr-22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A3DAE-55B0-4B3A-970C-975232D54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4A4FB-0876-40EE-8106-6EA8407D1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F6B0-B874-4FC0-A986-327076077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8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F9FB4FC-E097-4583-A5CD-C4CB77B8A121}"/>
              </a:ext>
            </a:extLst>
          </p:cNvPr>
          <p:cNvSpPr/>
          <p:nvPr/>
        </p:nvSpPr>
        <p:spPr>
          <a:xfrm>
            <a:off x="2902964" y="1105627"/>
            <a:ext cx="1418036" cy="44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Application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97172E4-CDE7-4B62-9E82-F40F99A77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97" y="829581"/>
            <a:ext cx="978568" cy="97856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2159E3-E79E-45FA-8459-A7F51A72741D}"/>
              </a:ext>
            </a:extLst>
          </p:cNvPr>
          <p:cNvCxnSpPr>
            <a:cxnSpLocks/>
            <a:stCxn id="8" idx="3"/>
            <a:endCxn id="5" idx="1"/>
          </p:cNvCxnSpPr>
          <p:nvPr/>
        </p:nvCxnSpPr>
        <p:spPr>
          <a:xfrm>
            <a:off x="1516265" y="1318865"/>
            <a:ext cx="1386699" cy="939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8DE6202-DAE8-4C30-8F4A-D734DB8A766B}"/>
              </a:ext>
            </a:extLst>
          </p:cNvPr>
          <p:cNvSpPr txBox="1"/>
          <p:nvPr/>
        </p:nvSpPr>
        <p:spPr>
          <a:xfrm>
            <a:off x="269996" y="1808149"/>
            <a:ext cx="1502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browser / client</a:t>
            </a:r>
          </a:p>
          <a:p>
            <a:pPr algn="ctr"/>
            <a:r>
              <a:rPr lang="en-US" sz="1600" dirty="0"/>
              <a:t>application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C02F05-B9B8-488A-B017-4524EF96E73D}"/>
              </a:ext>
            </a:extLst>
          </p:cNvPr>
          <p:cNvSpPr txBox="1"/>
          <p:nvPr/>
        </p:nvSpPr>
        <p:spPr>
          <a:xfrm>
            <a:off x="1526346" y="980311"/>
            <a:ext cx="13421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HTTP Request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DE4841-8B01-45BC-B0BA-EB7D87E40767}"/>
              </a:ext>
            </a:extLst>
          </p:cNvPr>
          <p:cNvSpPr/>
          <p:nvPr/>
        </p:nvSpPr>
        <p:spPr>
          <a:xfrm>
            <a:off x="4002376" y="3371523"/>
            <a:ext cx="1418036" cy="44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Application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FF343C-54F0-45AF-B7AB-EEDCE1574E65}"/>
              </a:ext>
            </a:extLst>
          </p:cNvPr>
          <p:cNvSpPr/>
          <p:nvPr/>
        </p:nvSpPr>
        <p:spPr>
          <a:xfrm>
            <a:off x="4002376" y="3953293"/>
            <a:ext cx="1418036" cy="44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Application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843E8C-192F-457E-8AD4-11A573703395}"/>
              </a:ext>
            </a:extLst>
          </p:cNvPr>
          <p:cNvSpPr/>
          <p:nvPr/>
        </p:nvSpPr>
        <p:spPr>
          <a:xfrm>
            <a:off x="4002376" y="4535063"/>
            <a:ext cx="1418036" cy="44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Application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E44895D-D681-40A8-AF02-37EC22B432BA}"/>
              </a:ext>
            </a:extLst>
          </p:cNvPr>
          <p:cNvSpPr/>
          <p:nvPr/>
        </p:nvSpPr>
        <p:spPr>
          <a:xfrm>
            <a:off x="2878590" y="3371523"/>
            <a:ext cx="477079" cy="160881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Load Balancer</a:t>
            </a:r>
          </a:p>
        </p:txBody>
      </p:sp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EE14E0D0-BCC8-4287-9E31-B0216B7BA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97" y="3686645"/>
            <a:ext cx="978568" cy="978568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73C0664-2B4E-4315-876E-AEBC866794B3}"/>
              </a:ext>
            </a:extLst>
          </p:cNvPr>
          <p:cNvCxnSpPr>
            <a:stCxn id="29" idx="3"/>
            <a:endCxn id="28" idx="1"/>
          </p:cNvCxnSpPr>
          <p:nvPr/>
        </p:nvCxnSpPr>
        <p:spPr>
          <a:xfrm>
            <a:off x="1516265" y="4175929"/>
            <a:ext cx="1362325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72FD13-E891-4998-8605-FD2DDB59B0D2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3355669" y="3594159"/>
            <a:ext cx="64670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BBD0850-A664-4CDD-ABF8-A8F8523B0905}"/>
              </a:ext>
            </a:extLst>
          </p:cNvPr>
          <p:cNvCxnSpPr>
            <a:cxnSpLocks/>
            <a:stCxn id="28" idx="3"/>
            <a:endCxn id="26" idx="1"/>
          </p:cNvCxnSpPr>
          <p:nvPr/>
        </p:nvCxnSpPr>
        <p:spPr>
          <a:xfrm>
            <a:off x="3355669" y="4175930"/>
            <a:ext cx="64670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ED491EB-3462-43F9-96B6-C5DBBAC36BBF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3355669" y="4757699"/>
            <a:ext cx="64670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E885A41-12E0-4207-A887-2F2E43F2504F}"/>
              </a:ext>
            </a:extLst>
          </p:cNvPr>
          <p:cNvSpPr txBox="1"/>
          <p:nvPr/>
        </p:nvSpPr>
        <p:spPr>
          <a:xfrm>
            <a:off x="269996" y="4665213"/>
            <a:ext cx="1502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browser / client</a:t>
            </a:r>
          </a:p>
          <a:p>
            <a:pPr algn="ctr"/>
            <a:r>
              <a:rPr lang="en-US" sz="1600" dirty="0"/>
              <a:t>application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873A89-9CE4-4BEA-9BD8-83D7CAFF8235}"/>
              </a:ext>
            </a:extLst>
          </p:cNvPr>
          <p:cNvSpPr txBox="1"/>
          <p:nvPr/>
        </p:nvSpPr>
        <p:spPr>
          <a:xfrm>
            <a:off x="1491891" y="3846774"/>
            <a:ext cx="13421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HTTP Request</a:t>
            </a:r>
          </a:p>
        </p:txBody>
      </p:sp>
      <p:pic>
        <p:nvPicPr>
          <p:cNvPr id="37" name="Picture 2" descr="Free photo Computer Network Technology Icon Database - Max Pixel">
            <a:extLst>
              <a:ext uri="{FF2B5EF4-FFF2-40B4-BE49-F238E27FC236}">
                <a16:creationId xmlns:a16="http://schemas.microsoft.com/office/drawing/2014/main" id="{18AB0A2D-A908-4B48-8399-04207B034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748" y="1109465"/>
            <a:ext cx="431128" cy="44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5881714-B27C-48AD-9365-47A0AC8C88D5}"/>
              </a:ext>
            </a:extLst>
          </p:cNvPr>
          <p:cNvSpPr txBox="1"/>
          <p:nvPr/>
        </p:nvSpPr>
        <p:spPr>
          <a:xfrm>
            <a:off x="5230455" y="1035904"/>
            <a:ext cx="1498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database and</a:t>
            </a:r>
          </a:p>
          <a:p>
            <a:r>
              <a:rPr lang="en-US" sz="1600" dirty="0"/>
              <a:t>other resources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4504077-2B30-42A9-BCDD-40B85B34C752}"/>
              </a:ext>
            </a:extLst>
          </p:cNvPr>
          <p:cNvCxnSpPr>
            <a:cxnSpLocks/>
            <a:stCxn id="5" idx="3"/>
            <a:endCxn id="37" idx="1"/>
          </p:cNvCxnSpPr>
          <p:nvPr/>
        </p:nvCxnSpPr>
        <p:spPr>
          <a:xfrm>
            <a:off x="4321000" y="1328264"/>
            <a:ext cx="479748" cy="191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2" descr="Free photo Computer Network Technology Icon Database - Max Pixel">
            <a:extLst>
              <a:ext uri="{FF2B5EF4-FFF2-40B4-BE49-F238E27FC236}">
                <a16:creationId xmlns:a16="http://schemas.microsoft.com/office/drawing/2014/main" id="{1707C25C-F85F-4BE8-AB0E-821D26A89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160" y="3957131"/>
            <a:ext cx="431128" cy="44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7A62D25-C309-4380-8782-FEA0956AE117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5420412" y="4175930"/>
            <a:ext cx="479748" cy="191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55F646F-E4F8-4C3F-BA08-527B279C7E87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5420412" y="3594160"/>
            <a:ext cx="479748" cy="3893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D143DD4-FC38-4586-BA07-D870DE2E669E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5420412" y="4370255"/>
            <a:ext cx="479748" cy="38744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18538AB-BE6D-4470-AEBD-48D4F0686013}"/>
              </a:ext>
            </a:extLst>
          </p:cNvPr>
          <p:cNvSpPr txBox="1"/>
          <p:nvPr/>
        </p:nvSpPr>
        <p:spPr>
          <a:xfrm>
            <a:off x="6331288" y="3894678"/>
            <a:ext cx="1498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database and</a:t>
            </a:r>
          </a:p>
          <a:p>
            <a:r>
              <a:rPr lang="en-US" sz="1600" dirty="0"/>
              <a:t>other resources</a:t>
            </a:r>
          </a:p>
        </p:txBody>
      </p:sp>
    </p:spTree>
    <p:extLst>
      <p:ext uri="{BB962C8B-B14F-4D97-AF65-F5344CB8AC3E}">
        <p14:creationId xmlns:p14="http://schemas.microsoft.com/office/powerpoint/2010/main" val="188057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6CCF7-F6BF-461B-8292-AF805428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98E9A-2F97-4345-97C1-C045A0698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29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26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Halil Kalkan</dc:creator>
  <cp:lastModifiedBy>Halil Kalkan</cp:lastModifiedBy>
  <cp:revision>3</cp:revision>
  <dcterms:created xsi:type="dcterms:W3CDTF">2022-04-29T15:17:40Z</dcterms:created>
  <dcterms:modified xsi:type="dcterms:W3CDTF">2022-04-29T16:30:58Z</dcterms:modified>
</cp:coreProperties>
</file>